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E4E936F-ED2E-40D6-9874-E6C983CA9D18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3D5AC3-F003-4766-8C81-DC00037EB6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6312" y="548680"/>
            <a:ext cx="7175351" cy="1008112"/>
          </a:xfrm>
        </p:spPr>
        <p:txBody>
          <a:bodyPr/>
          <a:lstStyle/>
          <a:p>
            <a:pPr algn="ctr"/>
            <a:r>
              <a:rPr lang="uk-UA" sz="2000" dirty="0" err="1">
                <a:effectLst/>
              </a:rPr>
              <a:t>Тақырып</a:t>
            </a:r>
            <a:r>
              <a:rPr lang="uk-UA" sz="2000" dirty="0">
                <a:effectLst/>
              </a:rPr>
              <a:t> </a:t>
            </a:r>
            <a:r>
              <a:rPr lang="uk-UA" sz="2000" dirty="0" smtClean="0">
                <a:effectLst/>
              </a:rPr>
              <a:t>: </a:t>
            </a:r>
            <a:r>
              <a:rPr lang="uk-UA" sz="2000" dirty="0" smtClean="0">
                <a:effectLst/>
              </a:rPr>
              <a:t/>
            </a:r>
            <a:br>
              <a:rPr lang="uk-UA" sz="2000" dirty="0" smtClean="0">
                <a:effectLst/>
              </a:rPr>
            </a:br>
            <a:r>
              <a:rPr lang="kk-KZ" sz="2000" dirty="0" smtClean="0">
                <a:effectLst/>
              </a:rPr>
              <a:t>Табыс </a:t>
            </a:r>
            <a:r>
              <a:rPr lang="uk-UA" sz="2000" dirty="0">
                <a:effectLst/>
              </a:rPr>
              <a:t>(</a:t>
            </a:r>
            <a:r>
              <a:rPr lang="kk-KZ" sz="2000" dirty="0">
                <a:effectLst/>
              </a:rPr>
              <a:t>пайда</a:t>
            </a:r>
            <a:r>
              <a:rPr lang="uk-UA" sz="2000" dirty="0">
                <a:effectLst/>
              </a:rPr>
              <a:t>) </a:t>
            </a:r>
            <a:r>
              <a:rPr lang="kk-KZ" sz="2000" dirty="0">
                <a:effectLst/>
              </a:rPr>
              <a:t>және өндіріс рентабелділігі</a:t>
            </a:r>
            <a:endParaRPr lang="ru-RU" sz="2000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52928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5067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488832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3746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70485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725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2791" y="908720"/>
            <a:ext cx="6943625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87424"/>
            <a:ext cx="9073007" cy="7007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789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748883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5411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84887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438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305342"/>
            <a:ext cx="72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975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Кәсіпорынның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негізгі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қызметі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салынатын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табысы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MO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ru-MO" sz="2000" i="1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MO" sz="2000" i="1" baseline="-30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сс</a:t>
            </a:r>
            <a:r>
              <a:rPr lang="ru-MO" sz="2000" i="1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kk-KZ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ru-RU" sz="2000" i="1" baseline="-30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</a:t>
            </a:r>
            <a:r>
              <a:rPr lang="kk-KZ" sz="2000" i="1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В                                         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kk-KZ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MO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мұнда</a:t>
            </a:r>
            <a:r>
              <a:rPr lang="ru-MO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MO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ҚР </a:t>
            </a:r>
            <a:r>
              <a:rPr lang="ru-MO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кодексіне</a:t>
            </a:r>
            <a:r>
              <a:rPr lang="ru-MO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MO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сәйкес алымдар</a:t>
            </a:r>
            <a:r>
              <a:rPr lang="ru-MO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Таза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мөлшері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мына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түрде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есептеледі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uk-UA" sz="2000" baseline="-30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таза</a:t>
            </a:r>
            <a:r>
              <a:rPr lang="uk-UA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Д</a:t>
            </a:r>
            <a:r>
              <a:rPr lang="kk-KZ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 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–ПН                                           (4)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kk-KZ" sz="2000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</a:t>
            </a:r>
            <a:r>
              <a:rPr lang="kk-KZ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кәсіпорынның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салынатын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табысы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ПН –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табысқа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салынатын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салық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20%.</a:t>
            </a: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Таза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табыс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кәсіпорын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жұмысының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тиімділігін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сипаттайды</a:t>
            </a:r>
            <a:r>
              <a:rPr lang="uk-UA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196286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41682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3382176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</TotalTime>
  <Words>66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Тақырып :  Табыс (пайда) және өндіріс рентабелділігі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Тақырып 8  Табыс (пайда) және өндіріс рентабелділігі</dc:title>
  <dc:creator>Асем Бухатова</dc:creator>
  <cp:lastModifiedBy>WORK</cp:lastModifiedBy>
  <cp:revision>4</cp:revision>
  <dcterms:created xsi:type="dcterms:W3CDTF">2018-11-12T07:57:44Z</dcterms:created>
  <dcterms:modified xsi:type="dcterms:W3CDTF">2020-03-30T10:21:08Z</dcterms:modified>
</cp:coreProperties>
</file>